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b009d597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b009d597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b009d597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b009d597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5b9a9b6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5b9a9b6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b009d597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4b009d597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b009d59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b009d59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b009d597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b009d597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5b9a9b68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5b9a9b68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b009d597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b009d597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b009d597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b009d597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4b009d597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4b009d59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b009d597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b009d597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4b009d597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4b009d597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5b9a9b68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5b9a9b68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b009d597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b009d597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- Status Meeting #2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 Xin Zhao, Yinuo Huang, Jin Feng Lin, Yueming Tang, David Huang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289200" y="5480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 2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150" y="1083250"/>
            <a:ext cx="7146600" cy="406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275900" y="5551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 3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8950"/>
            <a:ext cx="8839202" cy="3500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5810" l="2170" r="-2170" t="13829"/>
          <a:stretch/>
        </p:blipFill>
        <p:spPr>
          <a:xfrm>
            <a:off x="81825" y="584900"/>
            <a:ext cx="9144000" cy="41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315625" y="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Game board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276675" y="627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63" y="1304100"/>
            <a:ext cx="8482673" cy="36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55525" y="627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Issues 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8650"/>
            <a:ext cx="8839200" cy="350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83900" y="561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Step...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proper data structure for player class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Integrate database to frontend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Try to use  AWS Cognito for authentication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 up </a:t>
            </a:r>
            <a:r>
              <a:rPr lang="en" sz="1800"/>
              <a:t>socket for in-game chat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Keep working on building up the game interface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 stories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Personas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Wireframe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 Progress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Issues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Next Step...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264275" y="561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184525" y="1347875"/>
            <a:ext cx="8773500" cy="3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as a beginner, I want to have a starting tutorial that will guide me through the whole process of the game, so that I can have a better understanding on how to play this game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as a beginner, I want to the game to have only players with same levels to play, so that I won't be lose so badly to the experts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as an expert, I want to have weekly competition, so that I can feel challenged and motivated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as an expert, I want to have leader board, so that I can feel feel challenged and motivated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as an expert, I want to have different ranks and levels, so that I can feel challenged and motivated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as an ordinary user, I want to have different themes for the appearance of the game's interface, so that I can be kept fresh when playing game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as an ordinary user, I want to be able to gain coins to buy items that can help me in the game, so that I can play the game easier (because I don't want to play for VIP)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as a rich user, I want to be able to have VIP exclusive privileges, so that I can play the game easier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as an admin, I want to sell VIP exclusive privileges, so that I can gain profits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as an admin, I want to have the privilege to check players' profiles, so that I can resolve emergency events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55400" y="534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550" y="736850"/>
            <a:ext cx="6472274" cy="440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83900" y="54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-820" r="820" t="0"/>
          <a:stretch/>
        </p:blipFill>
        <p:spPr>
          <a:xfrm>
            <a:off x="2346649" y="547775"/>
            <a:ext cx="6550824" cy="45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37050" y="587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700" y="305025"/>
            <a:ext cx="7276073" cy="53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7416200" y="757575"/>
            <a:ext cx="1727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By:  David Huang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37050" y="587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950" y="794325"/>
            <a:ext cx="6705798" cy="41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425" y="747875"/>
            <a:ext cx="6807124" cy="439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title"/>
          </p:nvPr>
        </p:nvSpPr>
        <p:spPr>
          <a:xfrm>
            <a:off x="544200" y="555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7800" y="5413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 1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750" y="1076500"/>
            <a:ext cx="6831427" cy="40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